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6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42A301-4859-B81E-1A42-2885C5ED4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0C43D6-6619-24E3-49BD-B44A628FA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C5A602-2CA1-D9BD-5CED-AC6C6F63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D4DD70-C514-8199-4784-432CFBA9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BC3CE2-B383-B265-9E09-3E222FD7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43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0E79C6-046C-1387-343C-BE225A1A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DACFB7-ACB5-8F88-2DE1-A83183F48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942AE0-DD96-425C-0C70-A597E64EC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0EBFF9-D444-329E-1AE1-D548F3C4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80EA4D-1779-CF72-B4B4-25DC08C68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52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09FBCF7-51F5-55D0-E817-837B3E9C9E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B97588-5E6C-6363-16BD-E73DF2736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EF4D1D-9822-2024-D10D-B0BFE26A1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273617-B4F0-74E6-E649-DD2F655E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9C35F-AF43-A278-3A78-B183FE44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12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39D416-06A4-70B3-6B43-624E7CB0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23DFF5-F26A-BCC1-292D-419D05C5C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E57FF9-9975-D35D-C0AC-2F6088565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C12AB0-5A68-83DE-8679-D415FE64E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CC3FA9-3C6A-77BF-7875-452DBA326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6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C7B337-D281-C1D4-13EC-9EB33760F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E85265-221F-FB91-9B0C-0DF555387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AC0FAE-818D-5BC4-84B4-BBEB0B4C6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964433-9CEE-30C8-EB20-9BDB8F68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8D2F6F-F145-8B29-77AF-26DE8AAD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31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238115-A1DA-A5A1-F7D8-62C7D0A6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A0DACA-3876-5B82-DC57-B5E900227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4039FE-8F55-2DAD-0637-EC1623F4F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CE528F-06FB-480B-6622-F251D5A4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48A5E9-493B-178D-2D01-9A0165E81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5029BC-C81B-5C6C-0DAD-DB0AB0F7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53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1449D9-8C5F-A97F-E26F-53F8FEA7D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DE1D9F-C065-8A9F-54D5-104E77B41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321C96-2CFF-D0C6-9039-F1370EACE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C41A74-9558-D245-E514-A3A8C071F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B4789A8-AAD9-54EA-7872-37C6150B7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A6145A4-1104-D3CE-DB40-8CE912FCD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85243B0-D4F6-1FD0-4C66-ED100FA0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A32BA48-7AFB-A07B-4484-7D745F45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99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E63504-ABDE-93CC-B976-7263DBF06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56B255-2695-0B92-73F7-9F8E84E8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C0D04B-43C5-25B0-6284-725410DC0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372B52-2CA9-20F9-9DFD-F990CFD99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29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816C45A-1CC3-F7E3-E785-086B64E3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40940F-AD1C-1508-D95F-EBC39C355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59ABF1-0D9B-F299-C4FC-811E9741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58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2E9324-4421-2980-FB2F-7C86BE323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E1BE09-6BCC-35CB-3818-D969FA9B4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333D1B-F745-3656-23F9-1C0702650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BDACF1-EC1F-31B8-39E0-7785355D7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8354FB-DB85-635A-8171-5FD913E6D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C08333-4EC4-674E-E9E9-95CA19F7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87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DB7EE-4EBB-9C35-027E-AF811AB7A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7506102-C4D2-15E0-3002-6BE46369D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C060D2-CCBA-A27B-9CBC-916B692FA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95C6CC-C573-93EF-EEC1-0D04CDF9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C05B97-6B4B-105C-B649-E64CE3E03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1DF0E6-A830-7B08-94E9-D266F999F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31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C3377E4-9C38-B451-8E1C-EAFA46A1E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E964A2-81E4-0DAD-9203-561A3D59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7C4D24-4DF8-20FF-EDFE-1CE73CF70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96C213-C46D-464B-9DF3-4C044B90EAB4}" type="datetimeFigureOut">
              <a:rPr lang="fr-FR" smtClean="0"/>
              <a:t>08/02/2024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8CF463-4785-C103-E76B-7D278831B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92DFB9-8E0B-E454-EE42-5B4DC81AC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AF3B4D-06D6-4A6C-8B9C-540DB443E6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09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CC220-DBAE-C2CD-965C-1AE4B6B72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EABF05-AA48-B069-8BEB-3CB38D65E3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Une image contenant habits, texte, femme, commencement&#10;&#10;Description générée automatiquement">
            <a:extLst>
              <a:ext uri="{FF2B5EF4-FFF2-40B4-BE49-F238E27FC236}">
                <a16:creationId xmlns:a16="http://schemas.microsoft.com/office/drawing/2014/main" id="{269E00FC-22D7-E406-F583-76A8D1104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272"/>
            <a:ext cx="12191999" cy="676745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A251034-C8D3-9E13-E19E-0D6CC164B0A9}"/>
              </a:ext>
            </a:extLst>
          </p:cNvPr>
          <p:cNvSpPr txBox="1">
            <a:spLocks/>
          </p:cNvSpPr>
          <p:nvPr/>
        </p:nvSpPr>
        <p:spPr>
          <a:xfrm rot="-2700000">
            <a:off x="2515856" y="2697890"/>
            <a:ext cx="7570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bg1"/>
                </a:solidFill>
              </a:rPr>
              <a:t>REPORTÉ!!!!!</a:t>
            </a:r>
          </a:p>
        </p:txBody>
      </p:sp>
    </p:spTree>
    <p:extLst>
      <p:ext uri="{BB962C8B-B14F-4D97-AF65-F5344CB8AC3E}">
        <p14:creationId xmlns:p14="http://schemas.microsoft.com/office/powerpoint/2010/main" val="34157762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 VALLIN</dc:creator>
  <cp:lastModifiedBy>Valérie VALLIN</cp:lastModifiedBy>
  <cp:revision>1</cp:revision>
  <dcterms:created xsi:type="dcterms:W3CDTF">2024-02-08T08:59:26Z</dcterms:created>
  <dcterms:modified xsi:type="dcterms:W3CDTF">2024-02-08T09:02:15Z</dcterms:modified>
</cp:coreProperties>
</file>